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FB7A-2510-4318-A56E-6269DCDFD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3B1A2-BB38-49E6-A681-04F72E74E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2E5A6-7086-4CD7-9AEC-EFE6BDCD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0205-1797-4660-AB79-E535F6C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8908C-8BC5-44D5-BC2B-D96C08ED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4352-6EB1-42DC-98A5-0944D0B8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4DF8D-A8DE-4EAF-8231-4C6F9A3EB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7F80-3345-4475-B11B-E2B2AECF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36C1B-DCC5-41FB-85D7-8CF77A5C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12404-E589-4B59-A31C-90D21929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807D13-D6F3-43AA-804D-B2C9F817C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352EC-B70B-4321-BCE5-0CFE38C4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02B4D-4E1D-4ED0-B559-575D071E9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2B22-1089-4782-BA0F-9F1B0D6F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D2B8B-972C-4271-B156-65956838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1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B25F-7EC7-43CE-A0F7-DE81914B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B10B-DFAF-4B2B-BFEB-28D91295E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4478E-4D35-46E6-89E8-C5C7E306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8051-D50D-4520-9D0B-7EADE0CB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7259-E900-48BF-91E9-7C89448F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5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2E84-BC48-45DE-95B9-FCB0C046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D9F43-6248-47C8-8519-07106529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ACAC9-8900-43B7-A1C2-0EC3D222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F2DB6-F5FF-4B44-ABA4-2B047636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F1949-3B00-4E5E-B44E-5544BC27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0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3749-68B7-4911-8530-260DA739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D678E-3692-4B04-BBB4-AC4B5CAB8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553C4-0F6C-45BC-977D-4DF8753BA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F4695-95EE-4703-B5FD-36662760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175B2-42E7-4C08-9999-A3F83F3E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36484-1F39-47CC-8319-BEE7815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73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4C35-B5C3-48CC-823D-EC5411EE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EF58A-0B3C-4472-88E0-1D54EBA67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A5D9B-2264-4BAC-847B-EEE82DA80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AFB37C-7FE1-4AFE-A601-0D1C944F7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BAE9-15F6-4F47-97D7-E38C7EB01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325647-88CD-482E-80AA-83A366A6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00399-0756-488E-85B7-06468B79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73389-E86E-4AA9-99D2-02E89C51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6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D377-CF5E-4899-8BD9-365265A2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69F1C-1251-4E90-B968-F7AF8E33E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7DFBF-EFF9-4DD0-8D0D-78F9E307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89F6D-4AAA-4E51-8593-38A0EC47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3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1C64D-8F88-4995-AE78-E721CC28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D1823-6BD4-4D15-A5A4-F9084AA6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4F5E4-B828-4D61-B80E-7BE6D32F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4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F592-BD7F-4D7E-BEE6-46980F7A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6C806-57D2-4A88-8B39-5507272EF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0FFBA-ED8B-4F2B-988A-4F3377E0F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4D823-CAE5-4716-86BF-3A6328C6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5BE75-7C70-44DE-9DE2-F55A845C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39C4A-48B5-4D5F-8F69-E60A0657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2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7761-48E4-4988-B276-FA908B58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1D3A23-34E0-4C27-A7C2-5C769601C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DAA8-FC46-4843-AE1E-85E6DB968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83BCA-47D2-4A8E-A599-C6F20B20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1B3DA-1623-4591-B81C-265EF3DF1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71B94-983C-448F-8527-878BA0CE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0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ECC0F1-A0DF-4065-976D-FF352DC2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826F5-E164-4843-8C1B-ED052E93B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19106-94AB-4039-A36A-EB5AC6C52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FBFFF-A267-4867-BDB6-776293153E4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1287E-3DDE-4842-B456-4606EB73C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76EF2-8462-4C86-A47B-A161CB1A1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9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944B7-4141-432E-80EB-F764623A1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" y="1341120"/>
            <a:ext cx="6471920" cy="944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  <a:effectLst>
                  <a:outerShdw blurRad="12700" dist="25400" dir="16200000" sx="102000" sy="102000" rotWithShape="0">
                    <a:schemeClr val="tx1">
                      <a:alpha val="49000"/>
                    </a:schemeClr>
                  </a:outerShdw>
                </a:effectLst>
              </a:rPr>
              <a:t>RF Optimization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A9FD9-2AA1-4E46-9207-5C65F1B2A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8600" y="2173923"/>
            <a:ext cx="4124960" cy="58388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Mobile Networks</a:t>
            </a:r>
          </a:p>
        </p:txBody>
      </p:sp>
    </p:spTree>
    <p:extLst>
      <p:ext uri="{BB962C8B-B14F-4D97-AF65-F5344CB8AC3E}">
        <p14:creationId xmlns:p14="http://schemas.microsoft.com/office/powerpoint/2010/main" val="8155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34D9-B3AE-4794-839F-E776BFFA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RF Optimization in Telecommunications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15B63-42BB-458C-8E6A-3F68E818C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4935"/>
          </a:xfrm>
          <a:solidFill>
            <a:schemeClr val="tx1">
              <a:alpha val="4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bg1"/>
                </a:solidFill>
              </a:rPr>
              <a:t>In the Mobile Telecommunications world, there's a particular area called Radio Frequency Optimization, which has the purpose to enhance the voice and data calls at a radio frequency level, leading to an end-user satisfaction feeling in regards to: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 Voice/Data calls completion success.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 Enough throughput in RF Channels to allow fast navigation in data calls.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 Enough coverage to allow users perform good quality voice and data calls.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3C3A56-2F0E-4792-BB30-929728052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40" y="4503737"/>
            <a:ext cx="4871720" cy="216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87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B34D9-B3AE-4794-839F-E776BFFA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Radio Access Network</a:t>
            </a:r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BE1D63F-39E6-4B18-A438-5EE480C18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720662"/>
            <a:ext cx="5455917" cy="3409948"/>
          </a:xfrm>
          <a:prstGeom prst="rect">
            <a:avLst/>
          </a:prstGeom>
        </p:spPr>
      </p:pic>
      <p:cxnSp>
        <p:nvCxnSpPr>
          <p:cNvPr id="34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64E8ECD-CF3D-459C-8726-7C0CED11A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041198"/>
            <a:ext cx="5455917" cy="2768877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19EF4D5-F958-4FAE-B12D-238AEB86ECDF}"/>
              </a:ext>
            </a:extLst>
          </p:cNvPr>
          <p:cNvSpPr/>
          <p:nvPr/>
        </p:nvSpPr>
        <p:spPr>
          <a:xfrm>
            <a:off x="6350000" y="2794000"/>
            <a:ext cx="1930399" cy="3251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7DC4B-131F-40CC-B297-B8FCA0C6C17D}"/>
              </a:ext>
            </a:extLst>
          </p:cNvPr>
          <p:cNvSpPr txBox="1"/>
          <p:nvPr/>
        </p:nvSpPr>
        <p:spPr>
          <a:xfrm>
            <a:off x="7772401" y="2353469"/>
            <a:ext cx="2915920" cy="383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Network Architecture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A3A02-2D11-4920-BBA4-9BE16BE53ADF}"/>
              </a:ext>
            </a:extLst>
          </p:cNvPr>
          <p:cNvSpPr txBox="1"/>
          <p:nvPr/>
        </p:nvSpPr>
        <p:spPr>
          <a:xfrm>
            <a:off x="6995159" y="6164401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4E006E-0D19-4F12-919C-6DC9C7D5A9F7}"/>
              </a:ext>
            </a:extLst>
          </p:cNvPr>
          <p:cNvSpPr txBox="1"/>
          <p:nvPr/>
        </p:nvSpPr>
        <p:spPr>
          <a:xfrm>
            <a:off x="2113281" y="2353469"/>
            <a:ext cx="2285997" cy="383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 Access Network</a:t>
            </a:r>
          </a:p>
        </p:txBody>
      </p:sp>
    </p:spTree>
    <p:extLst>
      <p:ext uri="{BB962C8B-B14F-4D97-AF65-F5344CB8AC3E}">
        <p14:creationId xmlns:p14="http://schemas.microsoft.com/office/powerpoint/2010/main" val="362317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34D9-B3AE-4794-839F-E776BFFA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Current Problematic in RF </a:t>
            </a:r>
            <a:r>
              <a:rPr lang="en-US" dirty="0" err="1">
                <a:solidFill>
                  <a:schemeClr val="bg1"/>
                </a:solidFill>
              </a:rPr>
              <a:t>Opt</a:t>
            </a:r>
            <a:r>
              <a:rPr lang="en-US" dirty="0">
                <a:solidFill>
                  <a:schemeClr val="bg1"/>
                </a:solidFill>
              </a:rPr>
              <a:t> Tasks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B4C8DA-6F82-4233-8299-67F5AEC568B4}"/>
              </a:ext>
            </a:extLst>
          </p:cNvPr>
          <p:cNvSpPr/>
          <p:nvPr/>
        </p:nvSpPr>
        <p:spPr>
          <a:xfrm>
            <a:off x="838200" y="1503680"/>
            <a:ext cx="10327640" cy="465328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31308-792E-487C-BE75-EEC457165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6090"/>
            <a:ext cx="1153705" cy="1418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C7F94-9B7E-4BF7-9B25-28B8E0C3D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94" y="4064629"/>
            <a:ext cx="4323905" cy="2037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211D1-10BA-44B9-9A70-10F7772A2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97" y="4328789"/>
            <a:ext cx="1557682" cy="876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065E46-347E-4AE1-96A3-9384DC3EF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889" y="2046282"/>
            <a:ext cx="2831908" cy="1877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99BEBC-EE95-4965-9AF5-58C145582D64}"/>
              </a:ext>
            </a:extLst>
          </p:cNvPr>
          <p:cNvSpPr txBox="1"/>
          <p:nvPr/>
        </p:nvSpPr>
        <p:spPr>
          <a:xfrm>
            <a:off x="1869178" y="1740839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EMS / NMS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CD53B-F2F6-4145-9709-1B42A9CE1D37}"/>
              </a:ext>
            </a:extLst>
          </p:cNvPr>
          <p:cNvSpPr txBox="1"/>
          <p:nvPr/>
        </p:nvSpPr>
        <p:spPr>
          <a:xfrm>
            <a:off x="3222715" y="3590125"/>
            <a:ext cx="406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Tables, Formulas, KPI Results and Graphs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6E8765-C868-473E-BF59-079821194AE6}"/>
              </a:ext>
            </a:extLst>
          </p:cNvPr>
          <p:cNvSpPr txBox="1"/>
          <p:nvPr/>
        </p:nvSpPr>
        <p:spPr>
          <a:xfrm>
            <a:off x="8638272" y="3959457"/>
            <a:ext cx="297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Google Earth, upload Templates</a:t>
            </a: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E4195A3F-F9C6-4BFF-8684-CF7562D24A97}"/>
              </a:ext>
            </a:extLst>
          </p:cNvPr>
          <p:cNvSpPr/>
          <p:nvPr/>
        </p:nvSpPr>
        <p:spPr>
          <a:xfrm rot="19888236">
            <a:off x="821410" y="3387792"/>
            <a:ext cx="1589316" cy="2879868"/>
          </a:xfrm>
          <a:prstGeom prst="curvedRightArrow">
            <a:avLst>
              <a:gd name="adj1" fmla="val 12584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A2CEF7CF-9358-46F3-8E61-BE6442BA5998}"/>
              </a:ext>
            </a:extLst>
          </p:cNvPr>
          <p:cNvSpPr/>
          <p:nvPr/>
        </p:nvSpPr>
        <p:spPr>
          <a:xfrm rot="14353609">
            <a:off x="8737531" y="3832655"/>
            <a:ext cx="1107576" cy="3224197"/>
          </a:xfrm>
          <a:prstGeom prst="curvedRightArrow">
            <a:avLst>
              <a:gd name="adj1" fmla="val 23184"/>
              <a:gd name="adj2" fmla="val 58436"/>
              <a:gd name="adj3" fmla="val 304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7BB6C72A-FF20-4704-A043-8AC334EFAE95}"/>
              </a:ext>
            </a:extLst>
          </p:cNvPr>
          <p:cNvSpPr/>
          <p:nvPr/>
        </p:nvSpPr>
        <p:spPr>
          <a:xfrm>
            <a:off x="4013200" y="1699008"/>
            <a:ext cx="3810000" cy="156886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 Tasks!</a:t>
            </a:r>
          </a:p>
        </p:txBody>
      </p:sp>
    </p:spTree>
    <p:extLst>
      <p:ext uri="{BB962C8B-B14F-4D97-AF65-F5344CB8AC3E}">
        <p14:creationId xmlns:p14="http://schemas.microsoft.com/office/powerpoint/2010/main" val="835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F43C28D-804A-44CC-8873-D92F40EA994A}"/>
              </a:ext>
            </a:extLst>
          </p:cNvPr>
          <p:cNvSpPr/>
          <p:nvPr/>
        </p:nvSpPr>
        <p:spPr>
          <a:xfrm>
            <a:off x="7919721" y="4092477"/>
            <a:ext cx="3886200" cy="178510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C48B2-8FB5-4322-89A9-F8FFB2AEDD30}"/>
              </a:ext>
            </a:extLst>
          </p:cNvPr>
          <p:cNvSpPr/>
          <p:nvPr/>
        </p:nvSpPr>
        <p:spPr>
          <a:xfrm>
            <a:off x="7467600" y="1330959"/>
            <a:ext cx="3886200" cy="1538883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B34D9-B3AE-4794-839F-E776BFFA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RF Optimization Tool -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D7552-C013-4661-9678-5FF115BD0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1446145"/>
            <a:ext cx="4886960" cy="22487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AC156C-C27A-4393-8DFB-5D290BE8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3502978"/>
            <a:ext cx="4047489" cy="21278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D2071-E2D9-4889-816A-B76ADA9E6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21" y="2716516"/>
            <a:ext cx="4475262" cy="18959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99EE56-9DB7-456C-9344-42662388E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498154"/>
            <a:ext cx="4213064" cy="19020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271A76-EDE9-4344-82B0-2A4CFA820FD9}"/>
              </a:ext>
            </a:extLst>
          </p:cNvPr>
          <p:cNvSpPr txBox="1"/>
          <p:nvPr/>
        </p:nvSpPr>
        <p:spPr>
          <a:xfrm>
            <a:off x="8097520" y="1330959"/>
            <a:ext cx="3556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bg1"/>
                </a:solidFill>
              </a:rPr>
              <a:t>Information Analyzed: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Mexico - Region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1 month of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10 RNCs, 2800 Sites (approx.), 31000 Cells (approx.)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24A66D-2E29-4DDE-BCA2-203EEA57BED5}"/>
              </a:ext>
            </a:extLst>
          </p:cNvPr>
          <p:cNvSpPr txBox="1"/>
          <p:nvPr/>
        </p:nvSpPr>
        <p:spPr>
          <a:xfrm>
            <a:off x="8280401" y="4092477"/>
            <a:ext cx="3556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bg1"/>
                </a:solidFill>
              </a:rPr>
              <a:t>Tool: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PostgreSQL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JavaScript, Python, 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New Library in JS: </a:t>
            </a:r>
            <a:r>
              <a:rPr lang="en-US" sz="1600" dirty="0" err="1">
                <a:solidFill>
                  <a:schemeClr val="bg1"/>
                </a:solidFill>
              </a:rPr>
              <a:t>Maths</a:t>
            </a:r>
            <a:endParaRPr lang="en-US" sz="1600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To plot sites in map as a polygon using Sin and Cos.</a:t>
            </a:r>
          </a:p>
        </p:txBody>
      </p:sp>
    </p:spTree>
    <p:extLst>
      <p:ext uri="{BB962C8B-B14F-4D97-AF65-F5344CB8AC3E}">
        <p14:creationId xmlns:p14="http://schemas.microsoft.com/office/powerpoint/2010/main" val="235665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178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RF Optimization Tool</vt:lpstr>
      <vt:lpstr>RF Optimization in Telecommunications</vt:lpstr>
      <vt:lpstr>Radio Access Network</vt:lpstr>
      <vt:lpstr>Current Problematic in RF Opt Tasks</vt:lpstr>
      <vt:lpstr>RF Optimization Tool -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 Optimization Tool</dc:title>
  <dc:creator>Julia Palomino Chavez -X (jpalomin - SRA OSS Inc at Cisco)</dc:creator>
  <cp:lastModifiedBy>Julia Palomino Chavez -X (jpalomin - SRA OSS Inc at Cisco)</cp:lastModifiedBy>
  <cp:revision>6</cp:revision>
  <dcterms:created xsi:type="dcterms:W3CDTF">2019-10-08T18:52:02Z</dcterms:created>
  <dcterms:modified xsi:type="dcterms:W3CDTF">2019-10-08T19:26:52Z</dcterms:modified>
</cp:coreProperties>
</file>